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669" autoAdjust="0"/>
  </p:normalViewPr>
  <p:slideViewPr>
    <p:cSldViewPr>
      <p:cViewPr varScale="1">
        <p:scale>
          <a:sx n="83" d="100"/>
          <a:sy n="83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02624" cy="3816424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Как сочинить сказку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83481"/>
            <a:ext cx="622473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64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02624" cy="3816424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992888" cy="5904656"/>
          </a:xfrm>
        </p:spPr>
        <p:txBody>
          <a:bodyPr>
            <a:normAutofit fontScale="92500" lnSpcReduction="10000"/>
          </a:bodyPr>
          <a:lstStyle/>
          <a:p>
            <a:r>
              <a:rPr lang="ru-RU" sz="4600" dirty="0" smtClean="0"/>
              <a:t>Сочиняем сказку. </a:t>
            </a:r>
          </a:p>
          <a:p>
            <a:r>
              <a:rPr lang="ru-RU" sz="4600" dirty="0"/>
              <a:t>6</a:t>
            </a:r>
            <a:r>
              <a:rPr lang="ru-RU" sz="4600" dirty="0" smtClean="0"/>
              <a:t> простых шагов</a:t>
            </a:r>
          </a:p>
          <a:p>
            <a:pPr indent="457200" algn="just"/>
            <a:r>
              <a:rPr lang="ru-RU" sz="3000" dirty="0" smtClean="0"/>
              <a:t>1. Герой или героиня сказки</a:t>
            </a:r>
          </a:p>
          <a:p>
            <a:pPr indent="457200" algn="just"/>
            <a:r>
              <a:rPr lang="ru-RU" sz="3000" dirty="0" smtClean="0"/>
              <a:t>Решить сказка будет про человека, животное, растение или любой предмет: игрушку, телефон, лампочку и т.п. (</a:t>
            </a:r>
            <a:r>
              <a:rPr lang="ru-RU" sz="3000" dirty="0"/>
              <a:t>п</a:t>
            </a:r>
            <a:r>
              <a:rPr lang="ru-RU" sz="3000" dirty="0" smtClean="0"/>
              <a:t>ри желании можно оживить что угодно).</a:t>
            </a:r>
          </a:p>
          <a:p>
            <a:pPr indent="457200" algn="just"/>
            <a:r>
              <a:rPr lang="ru-RU" sz="3000" dirty="0" smtClean="0"/>
              <a:t>Придумать имя, возраст, чем занимается, внешность, </a:t>
            </a:r>
            <a:r>
              <a:rPr lang="ru-RU" sz="3000" dirty="0" smtClean="0"/>
              <a:t>какие домашние </a:t>
            </a:r>
            <a:r>
              <a:rPr lang="ru-RU" sz="3000" dirty="0" smtClean="0"/>
              <a:t>питомцы, друзья, увлечения, любимый цвет, любимое блюдо, темперамент, чего боится, с кем дружит, чего не любит, секреты, о чем мечтает и т.п. (использовать можно не все перечисленное).</a:t>
            </a:r>
          </a:p>
          <a:p>
            <a:pPr indent="457200" algn="just"/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25348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02624" cy="3816424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6672"/>
            <a:ext cx="7704856" cy="5832648"/>
          </a:xfrm>
        </p:spPr>
        <p:txBody>
          <a:bodyPr>
            <a:normAutofit fontScale="92500"/>
          </a:bodyPr>
          <a:lstStyle/>
          <a:p>
            <a:pPr indent="457200" algn="just"/>
            <a:r>
              <a:rPr lang="ru-RU" sz="3000" dirty="0" smtClean="0"/>
              <a:t>2. Для сказки одного героя или героини недостаточно.  Добавить других героев.</a:t>
            </a:r>
          </a:p>
          <a:p>
            <a:pPr indent="457200" algn="just"/>
            <a:r>
              <a:rPr lang="ru-RU" sz="3000" dirty="0" smtClean="0"/>
              <a:t>3. Поместить героя сказки в конкретное время и пространство.</a:t>
            </a:r>
          </a:p>
          <a:p>
            <a:pPr indent="457200" algn="just"/>
            <a:r>
              <a:rPr lang="ru-RU" sz="3000" dirty="0" smtClean="0"/>
              <a:t>Решить, происходит ли действие сказки в реальном или вымышленном мире.</a:t>
            </a:r>
          </a:p>
          <a:p>
            <a:pPr indent="457200" algn="just"/>
            <a:r>
              <a:rPr lang="ru-RU" sz="3000" dirty="0" smtClean="0"/>
              <a:t>4</a:t>
            </a:r>
            <a:r>
              <a:rPr lang="ru-RU" sz="3000" dirty="0"/>
              <a:t>. Придумать, что случилось с героем или героиней. Какую цель ставит перед собой герой</a:t>
            </a:r>
            <a:r>
              <a:rPr lang="ru-RU" sz="3000" dirty="0" smtClean="0"/>
              <a:t>?</a:t>
            </a:r>
          </a:p>
          <a:p>
            <a:pPr indent="457200" algn="just"/>
            <a:r>
              <a:rPr lang="ru-RU" sz="3000" dirty="0"/>
              <a:t>5</a:t>
            </a:r>
            <a:r>
              <a:rPr lang="ru-RU" sz="3000" dirty="0" smtClean="0"/>
              <a:t>. Подумать, какие трудности, препятствия необходимо преодолеть герою для достижения цели.</a:t>
            </a:r>
          </a:p>
          <a:p>
            <a:pPr indent="457200" algn="just"/>
            <a:r>
              <a:rPr lang="ru-RU" sz="3000" dirty="0" smtClean="0"/>
              <a:t>6. У сказки должен быть счастливый конец.</a:t>
            </a:r>
          </a:p>
          <a:p>
            <a:pPr indent="457200" algn="just"/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59320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02624" cy="3816424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848872" cy="5832648"/>
          </a:xfrm>
        </p:spPr>
        <p:txBody>
          <a:bodyPr>
            <a:normAutofit fontScale="92500" lnSpcReduction="20000"/>
          </a:bodyPr>
          <a:lstStyle/>
          <a:p>
            <a:r>
              <a:rPr lang="ru-RU" sz="4600" dirty="0" smtClean="0"/>
              <a:t>Как вместе с ребенком сочинить сказку?</a:t>
            </a:r>
          </a:p>
          <a:p>
            <a:r>
              <a:rPr lang="ru-RU" sz="3000" dirty="0" smtClean="0"/>
              <a:t>Содержание сказок будем придумывать, взяв за основу советы </a:t>
            </a:r>
            <a:r>
              <a:rPr lang="ru-RU" sz="3000" dirty="0" err="1" smtClean="0"/>
              <a:t>Джанни</a:t>
            </a:r>
            <a:r>
              <a:rPr lang="ru-RU" sz="3000" dirty="0" smtClean="0"/>
              <a:t> </a:t>
            </a:r>
            <a:r>
              <a:rPr lang="ru-RU" sz="3000" dirty="0" err="1" smtClean="0"/>
              <a:t>Родари</a:t>
            </a:r>
            <a:endParaRPr lang="ru-RU" sz="3000" dirty="0" smtClean="0"/>
          </a:p>
          <a:p>
            <a:r>
              <a:rPr lang="ru-RU" sz="3200" b="1" dirty="0" smtClean="0"/>
              <a:t>Первый прием: «Бином фантазии»</a:t>
            </a:r>
            <a:endParaRPr lang="ru-RU" sz="3200" dirty="0"/>
          </a:p>
          <a:p>
            <a:pPr indent="457200" algn="just"/>
            <a:r>
              <a:rPr lang="ru-RU" sz="3000" dirty="0" smtClean="0"/>
              <a:t>Берем небольшие листочки, где нужно написать два слова (существительных) так, чтобы один участник не видел слова другого.</a:t>
            </a:r>
          </a:p>
          <a:p>
            <a:pPr indent="457200" algn="just"/>
            <a:r>
              <a:rPr lang="ru-RU" sz="3000" dirty="0" smtClean="0"/>
              <a:t>Например, такие пары: месяц – звезды, котик – собачка, корабль – мечта и т.п.</a:t>
            </a:r>
          </a:p>
          <a:p>
            <a:pPr indent="457200" algn="just"/>
            <a:r>
              <a:rPr lang="ru-RU" sz="3000" dirty="0" smtClean="0"/>
              <a:t>Начало за вами, а ребенок подхватывает мысль. Добавляйте, придумывайте интересные сюжеты, а в результате может получиться несколько интересных сказок. </a:t>
            </a:r>
          </a:p>
        </p:txBody>
      </p:sp>
    </p:spTree>
    <p:extLst>
      <p:ext uri="{BB962C8B-B14F-4D97-AF65-F5344CB8AC3E}">
        <p14:creationId xmlns:p14="http://schemas.microsoft.com/office/powerpoint/2010/main" val="195643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02624" cy="3816424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48680"/>
            <a:ext cx="7632848" cy="5760640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Второй прием: «Что было бы, если бы…»</a:t>
            </a:r>
          </a:p>
          <a:p>
            <a:pPr indent="457200" algn="just"/>
            <a:r>
              <a:rPr lang="ru-RU" sz="3000" dirty="0" smtClean="0"/>
              <a:t>Например,</a:t>
            </a:r>
          </a:p>
          <a:p>
            <a:pPr indent="457200" algn="just"/>
            <a:r>
              <a:rPr lang="ru-RU" sz="3000" dirty="0" smtClean="0"/>
              <a:t>… если бы из книжки убежали все буквы;</a:t>
            </a:r>
          </a:p>
          <a:p>
            <a:pPr indent="457200" algn="just"/>
            <a:r>
              <a:rPr lang="ru-RU" sz="3000" dirty="0" smtClean="0"/>
              <a:t>… если бы появились динозавры;</a:t>
            </a:r>
          </a:p>
          <a:p>
            <a:pPr indent="457200" algn="just"/>
            <a:r>
              <a:rPr lang="ru-RU" sz="3000" dirty="0" smtClean="0"/>
              <a:t>… если бы котик и собачка заговорили; </a:t>
            </a:r>
          </a:p>
          <a:p>
            <a:pPr indent="457200" algn="just"/>
            <a:r>
              <a:rPr lang="ru-RU" sz="3000" dirty="0" smtClean="0"/>
              <a:t>… если бы у ежика пропали колючки.</a:t>
            </a:r>
          </a:p>
          <a:p>
            <a:r>
              <a:rPr lang="ru-RU" sz="3000" b="1" dirty="0" smtClean="0"/>
              <a:t>Третий прием: «Сказки наизнанку»</a:t>
            </a:r>
            <a:endParaRPr lang="ru-RU" sz="3000" dirty="0" smtClean="0"/>
          </a:p>
          <a:p>
            <a:pPr indent="457200" algn="just"/>
            <a:r>
              <a:rPr lang="ru-RU" sz="3000" dirty="0" smtClean="0"/>
              <a:t>Выворачиваем известные сказки «шиворот-навыворот». Могут получиться очень смешные произведения.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383806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02624" cy="3816424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620688"/>
            <a:ext cx="7704856" cy="5832648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Четвертый прием: «Салат из сказок»</a:t>
            </a:r>
          </a:p>
          <a:p>
            <a:pPr indent="457200" algn="just"/>
            <a:r>
              <a:rPr lang="ru-RU" sz="3000" dirty="0" smtClean="0"/>
              <a:t>Перемешать героев, сюжеты сказок.</a:t>
            </a:r>
          </a:p>
          <a:p>
            <a:r>
              <a:rPr lang="ru-RU" sz="3000" b="1" dirty="0" smtClean="0"/>
              <a:t>Пятый прием: «Ребенок, как действующее лицо»</a:t>
            </a:r>
            <a:endParaRPr lang="ru-RU" sz="3000" dirty="0" smtClean="0"/>
          </a:p>
          <a:p>
            <a:pPr indent="457200" algn="just"/>
            <a:r>
              <a:rPr lang="ru-RU" sz="3000" dirty="0" smtClean="0"/>
              <a:t>Ребенок является действующем лицом известной или придуманной сказки.</a:t>
            </a:r>
          </a:p>
          <a:p>
            <a:r>
              <a:rPr lang="ru-RU" sz="3000" b="1" dirty="0" smtClean="0"/>
              <a:t>Шестой прием: «Что было потом»</a:t>
            </a:r>
            <a:endParaRPr lang="ru-RU" sz="3000" dirty="0" smtClean="0"/>
          </a:p>
          <a:p>
            <a:pPr indent="457200" algn="just"/>
            <a:r>
              <a:rPr lang="ru-RU" sz="3000" dirty="0" smtClean="0"/>
              <a:t>Придумать продолжение известной сказки.</a:t>
            </a:r>
          </a:p>
          <a:p>
            <a:pPr indent="457200" algn="just"/>
            <a:endParaRPr lang="ru-RU" sz="3000" dirty="0" smtClean="0"/>
          </a:p>
          <a:p>
            <a:pPr indent="457200" algn="just"/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76221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02624" cy="3816424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560840" cy="5688632"/>
          </a:xfrm>
        </p:spPr>
        <p:txBody>
          <a:bodyPr>
            <a:normAutofit/>
          </a:bodyPr>
          <a:lstStyle/>
          <a:p>
            <a:endParaRPr lang="ru-RU" sz="4300" dirty="0" smtClean="0"/>
          </a:p>
          <a:p>
            <a:r>
              <a:rPr lang="ru-RU" sz="4300" dirty="0" smtClean="0"/>
              <a:t>«Если мы хотим научить думать, то прежде мы должны научить придумывать», - писал </a:t>
            </a:r>
            <a:r>
              <a:rPr lang="ru-RU" sz="4300" dirty="0" err="1" smtClean="0"/>
              <a:t>Джанни</a:t>
            </a:r>
            <a:r>
              <a:rPr lang="ru-RU" sz="4300" dirty="0" smtClean="0"/>
              <a:t> </a:t>
            </a:r>
            <a:r>
              <a:rPr lang="ru-RU" sz="4300" dirty="0" err="1" smtClean="0"/>
              <a:t>Родари</a:t>
            </a:r>
            <a:r>
              <a:rPr lang="ru-RU" sz="4300" dirty="0" smtClean="0"/>
              <a:t>.</a:t>
            </a:r>
            <a:endParaRPr lang="ru-RU" sz="4300" dirty="0"/>
          </a:p>
        </p:txBody>
      </p:sp>
    </p:spTree>
    <p:extLst>
      <p:ext uri="{BB962C8B-B14F-4D97-AF65-F5344CB8AC3E}">
        <p14:creationId xmlns:p14="http://schemas.microsoft.com/office/powerpoint/2010/main" val="82054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02624" cy="3816424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632848" cy="6192688"/>
          </a:xfrm>
        </p:spPr>
        <p:txBody>
          <a:bodyPr>
            <a:normAutofit fontScale="85000" lnSpcReduction="10000"/>
          </a:bodyPr>
          <a:lstStyle/>
          <a:p>
            <a:r>
              <a:rPr lang="ru-RU" sz="4900" dirty="0" smtClean="0"/>
              <a:t>Как сочинить сказку?</a:t>
            </a:r>
          </a:p>
          <a:p>
            <a:r>
              <a:rPr lang="ru-RU" sz="4900" dirty="0" smtClean="0"/>
              <a:t>Как появляется сказка?</a:t>
            </a:r>
          </a:p>
          <a:p>
            <a:pPr indent="457200" algn="just"/>
            <a:r>
              <a:rPr lang="ru-RU" sz="3200" dirty="0" smtClean="0"/>
              <a:t>Сказки очень приятно слушать, рассказывать, а как здорово сочинять сказки!</a:t>
            </a:r>
          </a:p>
          <a:p>
            <a:pPr indent="457200" algn="just"/>
            <a:r>
              <a:rPr lang="ru-RU" sz="3200" dirty="0" smtClean="0"/>
              <a:t>Наверно, каждый человек хоть раз в жизни сочинял сказки. Сказки, которые мы придумываем, не только отражают нашу внутреннюю реальность, проблемы, волнующие нас, но и активизируют бессознательные процессы, способствующие нашему личностному развитию  и разрешению затруднений.</a:t>
            </a:r>
          </a:p>
          <a:p>
            <a:pPr indent="457200" algn="just"/>
            <a:r>
              <a:rPr lang="ru-RU" sz="3200" dirty="0" smtClean="0"/>
              <a:t> Придумать сказку – это творческое задание, которое развивает у детей речь, воображение, фантазию, творческое мышление.</a:t>
            </a:r>
          </a:p>
          <a:p>
            <a:pPr indent="457200" algn="just"/>
            <a:endParaRPr lang="ru-RU" sz="3200" dirty="0"/>
          </a:p>
          <a:p>
            <a:pPr indent="457200" algn="just"/>
            <a:endParaRPr lang="ru-RU" sz="3200" dirty="0" smtClean="0"/>
          </a:p>
          <a:p>
            <a:pPr indent="457200" algn="just"/>
            <a:endParaRPr lang="ru-RU" sz="3200" dirty="0"/>
          </a:p>
          <a:p>
            <a:pPr indent="457200"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4124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02624" cy="3816424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416824" cy="5616624"/>
          </a:xfrm>
        </p:spPr>
        <p:txBody>
          <a:bodyPr>
            <a:normAutofit fontScale="92500" lnSpcReduction="10000"/>
          </a:bodyPr>
          <a:lstStyle/>
          <a:p>
            <a:r>
              <a:rPr lang="ru-RU" sz="4600" dirty="0" smtClean="0"/>
              <a:t>Приемы, необходимые для того, чтобы начать сочинять сказки</a:t>
            </a:r>
          </a:p>
          <a:p>
            <a:pPr indent="457200" algn="just"/>
            <a:r>
              <a:rPr lang="ru-RU" sz="3000" dirty="0" smtClean="0"/>
              <a:t>1. Придумайте 10 слов: существительных нарицательных. Желательно, чтобы они были из разных областей жизни.</a:t>
            </a:r>
          </a:p>
          <a:p>
            <a:pPr indent="457200" algn="just"/>
            <a:r>
              <a:rPr lang="ru-RU" sz="3000" dirty="0" smtClean="0"/>
              <a:t>Сочините сказку, где бы эти 10 слов были использованы и связаны по смыслу.</a:t>
            </a:r>
          </a:p>
          <a:p>
            <a:pPr indent="457200" algn="just"/>
            <a:r>
              <a:rPr lang="ru-RU" sz="3000" dirty="0" smtClean="0"/>
              <a:t>Можно попробовать последовательно связать по смыслу все 10 слов в прямом и обратном порядке. </a:t>
            </a:r>
          </a:p>
          <a:p>
            <a:pPr indent="457200" algn="just"/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3510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02624" cy="3816424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04856" cy="5544616"/>
          </a:xfrm>
        </p:spPr>
        <p:txBody>
          <a:bodyPr>
            <a:normAutofit fontScale="92500" lnSpcReduction="10000"/>
          </a:bodyPr>
          <a:lstStyle/>
          <a:p>
            <a:pPr indent="457200" algn="just"/>
            <a:r>
              <a:rPr lang="ru-RU" sz="3000" dirty="0" smtClean="0"/>
              <a:t>2. Задумайтесь: на какую тему вам интересно было бы поговорить с близким человеком или с самим собой.</a:t>
            </a:r>
          </a:p>
          <a:p>
            <a:pPr indent="457200" algn="just"/>
            <a:r>
              <a:rPr lang="ru-RU" sz="3000" dirty="0" smtClean="0"/>
              <a:t>Разнообразные темы сказочных историй описывают спектр внутренних вопросов, встающих перед вами на протяжении жизни. Все эти вопросы, тревоги, радости и печали могут стать темой вашей сказки.</a:t>
            </a:r>
          </a:p>
          <a:p>
            <a:pPr indent="457200" algn="just"/>
            <a:r>
              <a:rPr lang="ru-RU" sz="3000" dirty="0" smtClean="0"/>
              <a:t>3. Подумайте и выберите из множества слов то, которое вам наиболее интересно, вызывает множественные ассоциации, берет «за живое». Это слово может стать темой, либо героем вашей сказки.</a:t>
            </a:r>
          </a:p>
          <a:p>
            <a:pPr indent="457200" algn="just"/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9001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02624" cy="3816424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848872" cy="6048672"/>
          </a:xfrm>
        </p:spPr>
        <p:txBody>
          <a:bodyPr>
            <a:normAutofit fontScale="85000" lnSpcReduction="20000"/>
          </a:bodyPr>
          <a:lstStyle/>
          <a:p>
            <a:pPr indent="457200" algn="just"/>
            <a:r>
              <a:rPr lang="ru-RU" sz="3000" dirty="0" smtClean="0"/>
              <a:t>Закройте глаза и представьте картинку, в которой присутствовал бы образ выбранного вами слова. Рассмотрите ее и опишите. Это – начало вашей сказки.</a:t>
            </a:r>
          </a:p>
          <a:p>
            <a:pPr indent="457200" algn="just"/>
            <a:r>
              <a:rPr lang="ru-RU" sz="3000" dirty="0" smtClean="0"/>
              <a:t>Представьте, что могло бы нарушить вашу картинку. Это будет конфликт вашей сказки.</a:t>
            </a:r>
          </a:p>
          <a:p>
            <a:pPr indent="457200" algn="just"/>
            <a:r>
              <a:rPr lang="ru-RU" sz="3000" dirty="0" smtClean="0"/>
              <a:t>Теперь вы можете связать все это и сочинить сказку.</a:t>
            </a:r>
          </a:p>
          <a:p>
            <a:pPr indent="457200" algn="just"/>
            <a:r>
              <a:rPr lang="ru-RU" sz="3000" dirty="0"/>
              <a:t>4</a:t>
            </a:r>
            <a:r>
              <a:rPr lang="ru-RU" sz="3000" dirty="0" smtClean="0"/>
              <a:t>. Можно придумывать сказки по заданной первой фразе.</a:t>
            </a:r>
          </a:p>
          <a:p>
            <a:pPr indent="457200" algn="just"/>
            <a:r>
              <a:rPr lang="ru-RU" sz="3000" dirty="0"/>
              <a:t> </a:t>
            </a:r>
            <a:r>
              <a:rPr lang="ru-RU" sz="3000" dirty="0" smtClean="0"/>
              <a:t>В первой фразе можно указать главных героев и место действия, а можно оставить первую фразу «открытой». Например, «Давным-давно это было. Жил в далекой стране…»</a:t>
            </a:r>
          </a:p>
          <a:p>
            <a:pPr indent="457200" algn="just"/>
            <a:endParaRPr lang="ru-RU" sz="3000" dirty="0"/>
          </a:p>
          <a:p>
            <a:pPr indent="457200" algn="just"/>
            <a:r>
              <a:rPr lang="ru-RU" sz="3000" dirty="0" smtClean="0"/>
              <a:t>Читая или слушая чью-то сказку, мы входим в «Потайную дверь» его сказочного внутреннего мира.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42030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02624" cy="3816424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6672"/>
            <a:ext cx="7560840" cy="5976664"/>
          </a:xfrm>
        </p:spPr>
        <p:txBody>
          <a:bodyPr>
            <a:normAutofit fontScale="92500" lnSpcReduction="10000"/>
          </a:bodyPr>
          <a:lstStyle/>
          <a:p>
            <a:r>
              <a:rPr lang="ru-RU" sz="4600" dirty="0" smtClean="0"/>
              <a:t>На что необходимо обращать внимание, сочиняя сказки</a:t>
            </a:r>
          </a:p>
          <a:p>
            <a:pPr indent="457200" algn="just"/>
            <a:r>
              <a:rPr lang="ru-RU" sz="3000" dirty="0" smtClean="0"/>
              <a:t>1. Основная тема</a:t>
            </a:r>
          </a:p>
          <a:p>
            <a:pPr indent="457200" algn="just"/>
            <a:r>
              <a:rPr lang="ru-RU" sz="3000" dirty="0" smtClean="0"/>
              <a:t>«О чем сказка?» – первый вопрос на этапе сочинения сказок.</a:t>
            </a:r>
          </a:p>
          <a:p>
            <a:pPr indent="457200" algn="just"/>
            <a:r>
              <a:rPr lang="ru-RU" sz="3000" dirty="0" smtClean="0"/>
              <a:t>Отвечая на этот вопрос, мы понимаем, что волнует человека, какая тема является для него наиболее актуальной, о чем он размышляет.</a:t>
            </a:r>
          </a:p>
          <a:p>
            <a:pPr indent="457200" algn="just"/>
            <a:r>
              <a:rPr lang="ru-RU" sz="3000" dirty="0" smtClean="0"/>
              <a:t>«Чему учит сказка?» – ответы на этот вопрос конкретизируют основную тему, рассказывают о ценностных ориентациях автора, о его взгляде на мир.</a:t>
            </a:r>
          </a:p>
          <a:p>
            <a:pPr indent="457200" algn="just"/>
            <a:endParaRPr lang="ru-RU" sz="3000" dirty="0" smtClean="0"/>
          </a:p>
          <a:p>
            <a:pPr indent="457200" algn="just"/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50676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02624" cy="504056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6672"/>
            <a:ext cx="7560840" cy="5832648"/>
          </a:xfrm>
        </p:spPr>
        <p:txBody>
          <a:bodyPr>
            <a:normAutofit/>
          </a:bodyPr>
          <a:lstStyle/>
          <a:p>
            <a:pPr indent="457200" algn="just"/>
            <a:r>
              <a:rPr lang="ru-RU" sz="3000" dirty="0"/>
              <a:t>2. Линия главного </a:t>
            </a:r>
            <a:r>
              <a:rPr lang="ru-RU" sz="3000" dirty="0" smtClean="0"/>
              <a:t>героя</a:t>
            </a:r>
          </a:p>
          <a:p>
            <a:pPr indent="457200" algn="just"/>
            <a:r>
              <a:rPr lang="ru-RU" sz="3000" dirty="0" smtClean="0"/>
              <a:t>Необходимо выделить ряд моментов:</a:t>
            </a:r>
          </a:p>
          <a:p>
            <a:pPr marL="457200" indent="-457200" algn="just">
              <a:buFontTx/>
              <a:buChar char="-"/>
            </a:pPr>
            <a:r>
              <a:rPr lang="ru-RU" sz="3000" dirty="0" smtClean="0"/>
              <a:t>- отношение главного героя к себе;</a:t>
            </a:r>
          </a:p>
          <a:p>
            <a:pPr marL="457200" indent="-457200" algn="just">
              <a:buFontTx/>
              <a:buChar char="-"/>
            </a:pPr>
            <a:r>
              <a:rPr lang="ru-RU" sz="3000" dirty="0" smtClean="0"/>
              <a:t>- мотивы поступков героя;</a:t>
            </a:r>
          </a:p>
          <a:p>
            <a:pPr marL="457200" indent="-457200" algn="just">
              <a:buFontTx/>
              <a:buChar char="-"/>
            </a:pPr>
            <a:r>
              <a:rPr lang="ru-RU" sz="3000" dirty="0" smtClean="0"/>
              <a:t>- способы преодоления главным героем трудностей;</a:t>
            </a:r>
          </a:p>
          <a:p>
            <a:pPr marL="457200" indent="-457200" algn="just">
              <a:buFontTx/>
              <a:buChar char="-"/>
            </a:pPr>
            <a:r>
              <a:rPr lang="ru-RU" sz="3000" dirty="0" smtClean="0"/>
              <a:t>- восприятие окружающего мира и отношение к нему;</a:t>
            </a:r>
          </a:p>
          <a:p>
            <a:pPr marL="457200" indent="-457200" algn="just">
              <a:buFontTx/>
              <a:buChar char="-"/>
            </a:pPr>
            <a:r>
              <a:rPr lang="ru-RU" sz="3000" dirty="0" smtClean="0"/>
              <a:t>- способы достижения цели, как индивидуальный путь к успеху.</a:t>
            </a:r>
            <a:endParaRPr lang="ru-RU" sz="3000" dirty="0"/>
          </a:p>
          <a:p>
            <a:pPr indent="457200" algn="just"/>
            <a:r>
              <a:rPr lang="ru-RU" sz="3000" dirty="0" smtClean="0"/>
              <a:t>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2068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02624" cy="3816424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496944" cy="6408712"/>
          </a:xfrm>
        </p:spPr>
        <p:txBody>
          <a:bodyPr>
            <a:normAutofit fontScale="92500" lnSpcReduction="10000"/>
          </a:bodyPr>
          <a:lstStyle/>
          <a:p>
            <a:pPr indent="457200" algn="just"/>
            <a:r>
              <a:rPr lang="ru-RU" sz="3000" dirty="0" smtClean="0"/>
              <a:t>3. </a:t>
            </a:r>
            <a:r>
              <a:rPr lang="ru-RU" sz="3200" dirty="0" smtClean="0"/>
              <a:t>Линии разных героев сказки</a:t>
            </a:r>
          </a:p>
          <a:p>
            <a:pPr indent="457200" algn="just"/>
            <a:r>
              <a:rPr lang="ru-RU" sz="3000" dirty="0" smtClean="0"/>
              <a:t>Автор по-разному относится к создаваемым им героям.</a:t>
            </a:r>
          </a:p>
          <a:p>
            <a:pPr indent="457200" algn="just"/>
            <a:r>
              <a:rPr lang="ru-RU" sz="3000" dirty="0" smtClean="0"/>
              <a:t>Он часто проецируют на героев своих сказок реальные взаимоотношения, существующие в жизни, и чувства, которые он испытывает в связи с этим.</a:t>
            </a:r>
          </a:p>
          <a:p>
            <a:pPr indent="457200" algn="just"/>
            <a:r>
              <a:rPr lang="ru-RU" sz="3000" dirty="0" smtClean="0"/>
              <a:t>4. </a:t>
            </a:r>
            <a:r>
              <a:rPr lang="ru-RU" sz="3200" dirty="0" smtClean="0"/>
              <a:t>Оригинальность сюжета</a:t>
            </a:r>
          </a:p>
          <a:p>
            <a:pPr indent="457200" algn="just"/>
            <a:r>
              <a:rPr lang="ru-RU" sz="3000" dirty="0" smtClean="0"/>
              <a:t>Не так-то просто придумать что-нибудь новенькое. Но если автор воплощает в сказке то, что долго вынашивалось, на что долго искался ответ, сюжет сказки оригинален и непредсказуем. Каким путем предпочитает идти по жизни человек: проторенным, известным, или он все время экспериментирует, ищет новое? Может быть, эти тенденции как-то связаны с оригинальностью сюжета?</a:t>
            </a:r>
          </a:p>
          <a:p>
            <a:pPr indent="457200" algn="just"/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214637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02624" cy="3816424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6048672"/>
          </a:xfrm>
        </p:spPr>
        <p:txBody>
          <a:bodyPr>
            <a:normAutofit lnSpcReduction="10000"/>
          </a:bodyPr>
          <a:lstStyle/>
          <a:p>
            <a:pPr indent="457200" algn="just"/>
            <a:r>
              <a:rPr lang="ru-RU" sz="3000" dirty="0" smtClean="0"/>
              <a:t>5. Признак настоящей сказки – хороший конец</a:t>
            </a:r>
          </a:p>
          <a:p>
            <a:pPr indent="457200" algn="just"/>
            <a:r>
              <a:rPr lang="ru-RU" sz="3000" dirty="0" smtClean="0"/>
              <a:t>В любом случае – справедливость и добро обязательно восторжествуют. Это дает ребенку чувство психологической защищенности. Что бы ни происходило в сказке, все заканчивается хорошо. Оказывается, что испытания, выпавшие на долю героев, были нужны для того, чтобы сделать их более сильными и мудрыми.</a:t>
            </a:r>
          </a:p>
          <a:p>
            <a:pPr indent="457200" algn="just"/>
            <a:r>
              <a:rPr lang="ru-RU" sz="3000" dirty="0" smtClean="0"/>
              <a:t>6. Сказка должна учить чему-то хорошему.</a:t>
            </a:r>
          </a:p>
          <a:p>
            <a:pPr indent="457200" algn="just"/>
            <a:endParaRPr lang="ru-RU" sz="1100" dirty="0" smtClean="0"/>
          </a:p>
          <a:p>
            <a:pPr indent="457200" algn="just"/>
            <a:r>
              <a:rPr lang="ru-RU" sz="2500" dirty="0"/>
              <a:t>Слушайте сердцем сказки, написанные детьми, «впитывая» глубокий смысл, заложенный в них.</a:t>
            </a:r>
          </a:p>
          <a:p>
            <a:pPr indent="457200" algn="just"/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0923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522</TotalTime>
  <Words>1047</Words>
  <Application>Microsoft Office PowerPoint</Application>
  <PresentationFormat>Экран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   Как сочинить сказку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Как сочинить сказку</dc:title>
  <dc:creator>Admin</dc:creator>
  <cp:lastModifiedBy>Пользователь Windows</cp:lastModifiedBy>
  <cp:revision>42</cp:revision>
  <dcterms:created xsi:type="dcterms:W3CDTF">2020-06-05T07:09:11Z</dcterms:created>
  <dcterms:modified xsi:type="dcterms:W3CDTF">2020-06-06T07:55:09Z</dcterms:modified>
</cp:coreProperties>
</file>