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9" autoAdjust="0"/>
    <p:restoredTop sz="94660"/>
  </p:normalViewPr>
  <p:slideViewPr>
    <p:cSldViewPr>
      <p:cViewPr varScale="1">
        <p:scale>
          <a:sx n="81" d="100"/>
          <a:sy n="81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C6E0D-682E-4392-920E-A632F07BF0F5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4F0C0-2C92-46DE-A346-343202CC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3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4F0C0-2C92-46DE-A346-343202CCA5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1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6085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7000" b="1" dirty="0" smtClean="0">
                <a:solidFill>
                  <a:schemeClr val="bg1"/>
                </a:solidFill>
              </a:rPr>
              <a:t>СКАЗКИ В НАШЕЙ ЖИЗНИ. </a:t>
            </a:r>
            <a:br>
              <a:rPr lang="ru-RU" sz="7000" b="1" dirty="0" smtClean="0">
                <a:solidFill>
                  <a:schemeClr val="bg1"/>
                </a:solidFill>
              </a:rPr>
            </a:br>
            <a:r>
              <a:rPr lang="ru-RU" sz="7000" b="1" dirty="0" smtClean="0">
                <a:solidFill>
                  <a:schemeClr val="bg1"/>
                </a:solidFill>
              </a:rPr>
              <a:t>ЧИТАЕМ И ПИШЕМ СКАЗКИ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165302"/>
            <a:ext cx="6400800" cy="36004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91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Слова, слова, сказка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352928" cy="4824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300" dirty="0" smtClean="0"/>
              <a:t>1. Взрослый предлагает ребенку три слова, например, </a:t>
            </a:r>
          </a:p>
          <a:p>
            <a:pPr algn="just"/>
            <a:r>
              <a:rPr lang="ru-RU" sz="2300" b="1" dirty="0"/>
              <a:t>к</a:t>
            </a:r>
            <a:r>
              <a:rPr lang="ru-RU" sz="2300" b="1" dirty="0" smtClean="0"/>
              <a:t>ролик – утенок – шоколадка</a:t>
            </a:r>
            <a:r>
              <a:rPr lang="ru-RU" sz="2300" dirty="0" smtClean="0"/>
              <a:t>.</a:t>
            </a:r>
          </a:p>
          <a:p>
            <a:pPr algn="just"/>
            <a:r>
              <a:rPr lang="ru-RU" sz="2300" dirty="0" smtClean="0"/>
              <a:t>2. Придумай сказку, используя эти три слова.</a:t>
            </a:r>
          </a:p>
          <a:p>
            <a:pPr algn="just"/>
            <a:endParaRPr lang="ru-RU" sz="2300" dirty="0"/>
          </a:p>
          <a:p>
            <a:r>
              <a:rPr lang="ru-RU" sz="3200" b="1" dirty="0" smtClean="0"/>
              <a:t>Грамматические сказки</a:t>
            </a:r>
            <a:endParaRPr lang="ru-RU" sz="3200" dirty="0" smtClean="0"/>
          </a:p>
          <a:p>
            <a:pPr algn="just"/>
            <a:r>
              <a:rPr lang="ru-RU" sz="2300" dirty="0" smtClean="0"/>
              <a:t>1. Продолжи сказку про букву «Я».</a:t>
            </a:r>
          </a:p>
          <a:p>
            <a:pPr algn="just"/>
            <a:r>
              <a:rPr lang="ru-RU" sz="2300" dirty="0" smtClean="0"/>
              <a:t>«В стране Алфавит жила буква «Я». Однажды она решила уйти из Алфавита и попутешествовать…»</a:t>
            </a:r>
          </a:p>
          <a:p>
            <a:pPr algn="just"/>
            <a:r>
              <a:rPr lang="ru-RU" sz="2300" dirty="0" smtClean="0"/>
              <a:t>2. Используя слова, придумай сказку. </a:t>
            </a:r>
            <a:endParaRPr lang="ru-RU" sz="2300" dirty="0"/>
          </a:p>
          <a:p>
            <a:pPr algn="just"/>
            <a:r>
              <a:rPr lang="ru-RU" sz="2300" dirty="0" smtClean="0"/>
              <a:t>Например,  слова «азбука», «33 дочки».</a:t>
            </a:r>
          </a:p>
          <a:p>
            <a:pPr algn="just"/>
            <a:r>
              <a:rPr lang="ru-RU" sz="2300" dirty="0" smtClean="0"/>
              <a:t>Пример сказки: «Жила на свете мама Азбука, у нее было 33 дочки. Однажды буква «А» пошла гулять… Она помогала всем… Потерялась, плачет…</a:t>
            </a:r>
          </a:p>
          <a:p>
            <a:pPr algn="just"/>
            <a:r>
              <a:rPr lang="ru-RU" sz="2300" dirty="0" smtClean="0"/>
              <a:t>Все были рады, потому что буква «А» нашлась. Все поняли, что…»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85908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24936" cy="39604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«Поверьте, дети прекрасно понимают, что единорогов  нет. Но они так же прекрасно понимают, что книги про единорогов – конечно, если речь идет о хороших книгах – это правдивые книги,» – писала </a:t>
            </a:r>
            <a:br>
              <a:rPr lang="ru-RU" sz="3200" b="1" dirty="0" smtClean="0"/>
            </a:br>
            <a:r>
              <a:rPr lang="ru-RU" sz="3200" b="1" dirty="0" smtClean="0"/>
              <a:t>Урсула </a:t>
            </a:r>
            <a:r>
              <a:rPr lang="ru-RU" sz="3200" b="1" dirty="0" err="1" smtClean="0"/>
              <a:t>Ле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Гуин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21089"/>
            <a:ext cx="7560840" cy="10081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Читайте, пишите сказки.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633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4632" cy="3816424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dirty="0" smtClean="0"/>
              <a:t>«Если вы хотите, чтобы ваши дети были умны, читайте им сказки. Если вы хотите, чтобы они были еще умнее, читайте им еще больше сказок», - писал Альберт Эйнштейн.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8064896" cy="1512167"/>
          </a:xfrm>
        </p:spPr>
        <p:txBody>
          <a:bodyPr>
            <a:normAutofit/>
          </a:bodyPr>
          <a:lstStyle/>
          <a:p>
            <a:pPr indent="457200" algn="just"/>
            <a:r>
              <a:rPr lang="ru-RU" sz="3000" dirty="0" smtClean="0"/>
              <a:t>А. Эйнштейн понимал ценность чтения и воображения.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28188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sz="5000" dirty="0" smtClean="0"/>
              <a:t>Значение сказок в нашей жизни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496944" cy="41764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200" dirty="0" smtClean="0"/>
              <a:t>1) сказки обучают (сказка – это инструмент ненавязчивого обучения);</a:t>
            </a:r>
          </a:p>
          <a:p>
            <a:pPr algn="just"/>
            <a:r>
              <a:rPr lang="ru-RU" sz="3200" dirty="0" smtClean="0"/>
              <a:t>2) развивают;</a:t>
            </a:r>
          </a:p>
          <a:p>
            <a:pPr algn="just"/>
            <a:r>
              <a:rPr lang="ru-RU" sz="3200" dirty="0" smtClean="0"/>
              <a:t>3) исцеляют;</a:t>
            </a:r>
          </a:p>
          <a:p>
            <a:pPr algn="just"/>
            <a:r>
              <a:rPr lang="ru-RU" sz="3200" dirty="0" smtClean="0"/>
              <a:t>4) оказывают влияние на формирование мышления ребенка;</a:t>
            </a:r>
          </a:p>
          <a:p>
            <a:pPr algn="just"/>
            <a:r>
              <a:rPr lang="ru-RU" sz="3200" dirty="0" smtClean="0"/>
              <a:t>5) оказывают </a:t>
            </a:r>
            <a:r>
              <a:rPr lang="ru-RU" sz="3200" dirty="0"/>
              <a:t>влияние </a:t>
            </a:r>
            <a:r>
              <a:rPr lang="ru-RU" sz="3200" dirty="0" smtClean="0"/>
              <a:t>на поведение ребенка;</a:t>
            </a:r>
          </a:p>
          <a:p>
            <a:pPr algn="just"/>
            <a:r>
              <a:rPr lang="ru-RU" sz="3200" dirty="0" smtClean="0"/>
              <a:t>6) сказки закаляют характер;</a:t>
            </a:r>
          </a:p>
          <a:p>
            <a:pPr algn="just"/>
            <a:r>
              <a:rPr lang="ru-RU" sz="3200" dirty="0" smtClean="0"/>
              <a:t>7) сказки помогают вовремя увидеть психологические проблемы (необходимо прислушиваться к детям и их сказочным предпочтениям);</a:t>
            </a:r>
          </a:p>
          <a:p>
            <a:pPr algn="just"/>
            <a:r>
              <a:rPr lang="ru-RU" sz="3200" dirty="0" smtClean="0"/>
              <a:t>8) сказки объединяют родителей и детей, дают возможность приятно провести время, отдохнуть от суеты реального мира.</a:t>
            </a:r>
          </a:p>
          <a:p>
            <a:pPr algn="just"/>
            <a:endParaRPr lang="ru-RU" sz="3200" dirty="0"/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874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5112568"/>
          </a:xfrm>
        </p:spPr>
        <p:txBody>
          <a:bodyPr>
            <a:noAutofit/>
          </a:bodyPr>
          <a:lstStyle/>
          <a:p>
            <a:pPr indent="457200" algn="just"/>
            <a:r>
              <a:rPr lang="ru-RU" sz="2700" dirty="0" smtClean="0"/>
              <a:t>Сказки вызывают интерес у детей и взрослых, в них можно найти полный перечень человеческих проблем и способов их решения. </a:t>
            </a:r>
            <a:br>
              <a:rPr lang="ru-RU" sz="2700" dirty="0" smtClean="0"/>
            </a:br>
            <a:r>
              <a:rPr lang="ru-RU" sz="2700" dirty="0" smtClean="0"/>
              <a:t>       На примере героев сказок у человека происходит осмысление собственной жизни. </a:t>
            </a:r>
            <a:br>
              <a:rPr lang="ru-RU" sz="2700" dirty="0" smtClean="0"/>
            </a:br>
            <a:r>
              <a:rPr lang="ru-RU" sz="2700" dirty="0" smtClean="0"/>
              <a:t>       Воздействуя на сознание и подсознание, сказка может помочь человеку определить верный путь решения проблемы, а спроецировав поступок героя сказки на современную жизнь, изменив, если необходимо, свое мышление и поведение, человек может встать на путь личностного развития, излечения нервных расстройств, переживаний. 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8820471" y="5975567"/>
            <a:ext cx="45719" cy="45720"/>
          </a:xfrm>
        </p:spPr>
        <p:txBody>
          <a:bodyPr>
            <a:normAutofit fontScale="25000" lnSpcReduction="20000"/>
          </a:bodyPr>
          <a:lstStyle/>
          <a:p>
            <a:pPr indent="457200" algn="just"/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38263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35292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Читаем сказки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468052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100" dirty="0" smtClean="0"/>
              <a:t>1. Сказку нужно читать пока у ребенка есть «интерес в глазах», пока ему очень хочется слушать ее. </a:t>
            </a:r>
            <a:r>
              <a:rPr lang="ru-RU" sz="2100" dirty="0"/>
              <a:t>Б</a:t>
            </a:r>
            <a:r>
              <a:rPr lang="ru-RU" sz="2100" dirty="0" smtClean="0"/>
              <a:t>ольшие по объему сказки лучше заканчивать читать на самом интересном месте, чтобы у ребенка было большое желание узнать, что случится дальше и продолжить слушание.</a:t>
            </a:r>
          </a:p>
          <a:p>
            <a:pPr algn="just"/>
            <a:r>
              <a:rPr lang="ru-RU" sz="2100" dirty="0" smtClean="0"/>
              <a:t>2. Если ребенок устал и не хочет слушать чтение, лучше его не заставлять. Сменить вид деятельности.</a:t>
            </a:r>
          </a:p>
          <a:p>
            <a:pPr algn="just"/>
            <a:r>
              <a:rPr lang="ru-RU" sz="2100" dirty="0" smtClean="0"/>
              <a:t>3. Если ребенок просит почитать, не отказывайте ему. Даже если у вас мало времени, читайте хоть пару страниц в день.</a:t>
            </a:r>
          </a:p>
          <a:p>
            <a:pPr algn="just"/>
            <a:r>
              <a:rPr lang="ru-RU" sz="2100" dirty="0" smtClean="0"/>
              <a:t>4. Если ребенок умеет читать, лучше если он будет читать сказки вслух . </a:t>
            </a:r>
          </a:p>
          <a:p>
            <a:pPr algn="just"/>
            <a:r>
              <a:rPr lang="ru-RU" sz="2100" dirty="0" smtClean="0"/>
              <a:t>5. Важно иметь традицию семейного чтения – общего чтения книг, общения втроем: взрослый, ребенок и книга. </a:t>
            </a:r>
            <a:endParaRPr lang="ru-RU" sz="2100" dirty="0"/>
          </a:p>
          <a:p>
            <a:pPr algn="just"/>
            <a:r>
              <a:rPr lang="ru-RU" sz="2100" dirty="0" smtClean="0"/>
              <a:t>6. Очень </a:t>
            </a:r>
            <a:r>
              <a:rPr lang="ru-RU" sz="2100" dirty="0"/>
              <a:t>важно совместно обсуждать прочитанное, обращать внимание ребенка на какие-то ключевые моменты, разъяснять непонятное.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89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936104"/>
          </a:xfrm>
        </p:spPr>
        <p:txBody>
          <a:bodyPr>
            <a:normAutofit/>
          </a:bodyPr>
          <a:lstStyle/>
          <a:p>
            <a:r>
              <a:rPr lang="ru-RU" sz="5000" dirty="0" smtClean="0"/>
              <a:t>Пишем (сочиняем) сказки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424847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Волшебные кляксы</a:t>
            </a:r>
          </a:p>
          <a:p>
            <a:pPr algn="just"/>
            <a:r>
              <a:rPr lang="ru-RU" sz="2300" dirty="0" smtClean="0"/>
              <a:t>1. Посмотри на кляксы. Какие изображения ты видишь? На кого они похожи?</a:t>
            </a:r>
          </a:p>
          <a:p>
            <a:pPr algn="just"/>
            <a:r>
              <a:rPr lang="ru-RU" sz="2300" dirty="0" smtClean="0"/>
              <a:t>2. Выбери любую кляксу и придумай, </a:t>
            </a:r>
          </a:p>
          <a:p>
            <a:pPr algn="just"/>
            <a:r>
              <a:rPr lang="ru-RU" sz="2300" dirty="0" smtClean="0"/>
              <a:t>что с ней произошло.</a:t>
            </a:r>
          </a:p>
          <a:p>
            <a:pPr algn="just"/>
            <a:r>
              <a:rPr lang="ru-RU" sz="2300" dirty="0" smtClean="0"/>
              <a:t>3. Начни так: «Маленький принц</a:t>
            </a:r>
          </a:p>
          <a:p>
            <a:pPr algn="just"/>
            <a:r>
              <a:rPr lang="ru-RU" sz="2300" dirty="0" smtClean="0"/>
              <a:t> (маленькая принцесса) рисовал и </a:t>
            </a:r>
          </a:p>
          <a:p>
            <a:pPr algn="just"/>
            <a:r>
              <a:rPr lang="ru-RU" sz="2300" dirty="0" smtClean="0"/>
              <a:t>вдруг кто-то постучал… </a:t>
            </a:r>
          </a:p>
          <a:p>
            <a:pPr algn="just"/>
            <a:r>
              <a:rPr lang="ru-RU" sz="2300" dirty="0" smtClean="0"/>
              <a:t>Он (она) отвлекся и … на листе </a:t>
            </a:r>
          </a:p>
          <a:p>
            <a:pPr algn="just"/>
            <a:r>
              <a:rPr lang="ru-RU" sz="2300" dirty="0" smtClean="0"/>
              <a:t>бумаги оказалась клякса…»</a:t>
            </a:r>
          </a:p>
          <a:p>
            <a:pPr algn="just"/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2050" name="Picture 2" descr="https://funart.pro/uploads/posts/2020-04/1586969694_25-p-foni-s-klyaksami-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1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22413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Пальчиковые куклы (животные) оживают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 smtClean="0"/>
              <a:t>1. Посмотри на животных, которые могут оказаться на твоих пальчиках. </a:t>
            </a:r>
          </a:p>
          <a:p>
            <a:pPr algn="just"/>
            <a:r>
              <a:rPr lang="ru-RU" sz="2300" dirty="0" smtClean="0"/>
              <a:t>2. Выбери животных, которые могут оказаться на твоих пальчиках, придумай им имена.</a:t>
            </a:r>
          </a:p>
          <a:p>
            <a:pPr algn="just"/>
            <a:r>
              <a:rPr lang="ru-RU" sz="2300" dirty="0" smtClean="0"/>
              <a:t>3. Пусть твои пальчики помогут </a:t>
            </a:r>
          </a:p>
          <a:p>
            <a:pPr algn="just"/>
            <a:r>
              <a:rPr lang="ru-RU" sz="2300" dirty="0" smtClean="0"/>
              <a:t>им подвигаться, и животные поговорят.</a:t>
            </a:r>
          </a:p>
          <a:p>
            <a:pPr algn="just"/>
            <a:r>
              <a:rPr lang="ru-RU" sz="2300" dirty="0" smtClean="0"/>
              <a:t>4. Животные познакомились, но из </a:t>
            </a:r>
          </a:p>
          <a:p>
            <a:pPr algn="just"/>
            <a:r>
              <a:rPr lang="ru-RU" sz="2300" dirty="0" smtClean="0"/>
              <a:t>разговора стало известно, что </a:t>
            </a:r>
          </a:p>
          <a:p>
            <a:pPr algn="just"/>
            <a:r>
              <a:rPr lang="ru-RU" sz="2300" dirty="0" smtClean="0"/>
              <a:t>один из них расстроен, он потерялся. </a:t>
            </a:r>
          </a:p>
          <a:p>
            <a:pPr algn="just"/>
            <a:r>
              <a:rPr lang="ru-RU" sz="2300" dirty="0" smtClean="0"/>
              <a:t>Придумай, как остальные животные </a:t>
            </a:r>
          </a:p>
          <a:p>
            <a:pPr algn="just"/>
            <a:r>
              <a:rPr lang="ru-RU" sz="2300" dirty="0" smtClean="0"/>
              <a:t>могут ему помочь найти маму, папу.</a:t>
            </a:r>
            <a:endParaRPr lang="ru-RU" sz="2300" dirty="0"/>
          </a:p>
        </p:txBody>
      </p:sp>
      <p:pic>
        <p:nvPicPr>
          <p:cNvPr id="3074" name="Picture 2" descr="https://cache3.youla.io/files/images/720_720_out/5a/e8/5ae8b1b52756ba3e96285f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306017" cy="33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1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Волшебный лес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80920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 smtClean="0"/>
              <a:t>1. Нарисуй волшебный лес.</a:t>
            </a:r>
          </a:p>
          <a:p>
            <a:pPr algn="just"/>
            <a:r>
              <a:rPr lang="ru-RU" sz="2300" dirty="0" smtClean="0"/>
              <a:t>2. Представь, что ты в волшебном лесу.</a:t>
            </a:r>
          </a:p>
          <a:p>
            <a:pPr algn="just"/>
            <a:r>
              <a:rPr lang="ru-RU" sz="2300" dirty="0" smtClean="0"/>
              <a:t>3. Придумай, кто живет в волшебном лесу, что может произойти в таком лесу.</a:t>
            </a:r>
          </a:p>
          <a:p>
            <a:pPr algn="just"/>
            <a:endParaRPr lang="ru-RU" sz="2300" dirty="0"/>
          </a:p>
          <a:p>
            <a:r>
              <a:rPr lang="ru-RU" sz="3200" b="1" dirty="0" smtClean="0"/>
              <a:t>Продолжи сказку</a:t>
            </a:r>
            <a:endParaRPr lang="ru-RU" sz="3200" dirty="0" smtClean="0"/>
          </a:p>
          <a:p>
            <a:pPr algn="just"/>
            <a:r>
              <a:rPr lang="ru-RU" sz="2300" dirty="0" smtClean="0"/>
              <a:t>1. «Жил-был тигр. Он был добрый (злой (выбор автора))… Звали его… Целыми днями… (чем занимался, что говорил)… Однажды…»</a:t>
            </a:r>
          </a:p>
          <a:p>
            <a:pPr algn="just"/>
            <a:r>
              <a:rPr lang="ru-RU" sz="2300" dirty="0" smtClean="0"/>
              <a:t>2. «Жили на свете стрекоза и гусеница… У стрекозы…, а у гусеницы…Стрекозу звали…, гусеницу звали… И вот однажды…</a:t>
            </a:r>
          </a:p>
          <a:p>
            <a:pPr algn="just"/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58489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93610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Необычное животное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352928" cy="3616425"/>
          </a:xfrm>
        </p:spPr>
        <p:txBody>
          <a:bodyPr>
            <a:normAutofit/>
          </a:bodyPr>
          <a:lstStyle/>
          <a:p>
            <a:pPr algn="just"/>
            <a:r>
              <a:rPr lang="ru-RU" sz="2300" dirty="0" smtClean="0"/>
              <a:t>1. Рассмотри рисунок.</a:t>
            </a:r>
          </a:p>
          <a:p>
            <a:pPr algn="just"/>
            <a:r>
              <a:rPr lang="ru-RU" sz="2300" dirty="0" smtClean="0"/>
              <a:t>2. Как ты думаешь, кто это, </a:t>
            </a:r>
          </a:p>
          <a:p>
            <a:pPr algn="just"/>
            <a:r>
              <a:rPr lang="ru-RU" sz="2300" dirty="0" smtClean="0"/>
              <a:t>почему с ним такое </a:t>
            </a:r>
          </a:p>
          <a:p>
            <a:pPr algn="just"/>
            <a:r>
              <a:rPr lang="ru-RU" sz="2300" dirty="0" smtClean="0"/>
              <a:t>произошло. Станет ли он </a:t>
            </a:r>
          </a:p>
          <a:p>
            <a:pPr algn="just"/>
            <a:r>
              <a:rPr lang="ru-RU" sz="2300" dirty="0" smtClean="0"/>
              <a:t>обычным животным или </a:t>
            </a:r>
          </a:p>
          <a:p>
            <a:pPr algn="just"/>
            <a:r>
              <a:rPr lang="ru-RU" sz="2300" dirty="0" smtClean="0"/>
              <a:t>останется таким и почему?</a:t>
            </a:r>
          </a:p>
          <a:p>
            <a:pPr algn="just"/>
            <a:r>
              <a:rPr lang="ru-RU" sz="2300" dirty="0" smtClean="0"/>
              <a:t>3. Начни так: «В одном </a:t>
            </a:r>
          </a:p>
          <a:p>
            <a:pPr algn="just"/>
            <a:r>
              <a:rPr lang="ru-RU" sz="2300" dirty="0" smtClean="0"/>
              <a:t>сказочном… жил…»</a:t>
            </a:r>
            <a:endParaRPr lang="ru-RU" sz="2300" dirty="0"/>
          </a:p>
        </p:txBody>
      </p:sp>
      <p:pic>
        <p:nvPicPr>
          <p:cNvPr id="4098" name="Picture 2" descr="https://i.pinimg.com/originals/89/07/6d/89076d81abe5edd586474c523e50eb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5090964" cy="39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13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408</TotalTime>
  <Words>766</Words>
  <Application>Microsoft Office PowerPoint</Application>
  <PresentationFormat>Экран (4:3)</PresentationFormat>
  <Paragraphs>73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СКАЗКИ В НАШЕЙ ЖИЗНИ.  ЧИТАЕМ И ПИШЕМ СКАЗКИ</vt:lpstr>
      <vt:lpstr>«Если вы хотите, чтобы ваши дети были умны, читайте им сказки. Если вы хотите, чтобы они были еще умнее, читайте им еще больше сказок», - писал Альберт Эйнштейн.</vt:lpstr>
      <vt:lpstr>Значение сказок в нашей жизни</vt:lpstr>
      <vt:lpstr>Сказки вызывают интерес у детей и взрослых, в них можно найти полный перечень человеческих проблем и способов их решения.         На примере героев сказок у человека происходит осмысление собственной жизни.         Воздействуя на сознание и подсознание, сказка может помочь человеку определить верный путь решения проблемы, а спроецировав поступок героя сказки на современную жизнь, изменив, если необходимо, свое мышление и поведение, человек может встать на путь личностного развития, излечения нервных расстройств, переживаний. </vt:lpstr>
      <vt:lpstr>Читаем сказки</vt:lpstr>
      <vt:lpstr>Пишем (сочиняем) сказки</vt:lpstr>
      <vt:lpstr>Пальчиковые куклы (животные) оживают </vt:lpstr>
      <vt:lpstr>Волшебный лес</vt:lpstr>
      <vt:lpstr>Необычное животное</vt:lpstr>
      <vt:lpstr>Слова, слова, сказка</vt:lpstr>
      <vt:lpstr>«Поверьте, дети прекрасно понимают, что единорогов  нет. Но они так же прекрасно понимают, что книги про единорогов – конечно, если речь идет о хороших книгах – это правдивые книги,» – писала  Урсула Ле Гуин.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СКАЗКИ В НАШЕЙ ЖИЗНИ.  ЧИТАЕМ И ПИШЕМ СКАЗКИ</dc:title>
  <dc:creator>Admin</dc:creator>
  <cp:lastModifiedBy>Пользователь Windows</cp:lastModifiedBy>
  <cp:revision>37</cp:revision>
  <dcterms:created xsi:type="dcterms:W3CDTF">2020-07-05T10:07:02Z</dcterms:created>
  <dcterms:modified xsi:type="dcterms:W3CDTF">2020-07-05T17:06:11Z</dcterms:modified>
</cp:coreProperties>
</file>